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3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556B5-C4B0-E2E9-A520-4EAE96C4C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7E12D-FBF0-3F03-8A82-A79A98594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EEDD5-5A43-3F5E-56D1-15A92C1AF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14596-6240-2FD9-25D8-A4E24749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948D6-2266-7CF4-A2C9-AAD84763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24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3247-F85A-65B8-D1E4-D1501E031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B69E3-E025-6042-EBBC-C4549CB30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67360-4709-B35B-F9E4-DE894835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CE181-92D7-F416-A52D-2A6D5C2B8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275B7-D133-2CB1-8505-D01C92E66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41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7EFFE0-81E7-82BC-5756-BE9788DADD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C4AE94-635A-DB96-7B87-B1797A8CB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1FC16-8817-11C7-83E7-E9FD58CE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06FD3-D724-7A5B-D623-0F9C02B87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F8CFA-75D9-6F90-E2C2-4E8679BD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9125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A9A6A-8F88-E705-DD5C-1CA2F6120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2F172-B4BA-6A31-0592-D8E0459AF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4CA58-2EAF-112A-78F7-91D9D4F9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249CB-AF74-DC7F-D650-09B96D5B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F3E8F-3B46-A4B9-D11C-8BC99E02D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39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6187C-160D-2EDE-EA2F-F3FC220D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BD000-804D-A142-A1A9-9A8153EF3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F9CF5-091D-6748-EF84-6208393CF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45097-03EC-6500-5908-A911B8CCC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B4BFB-0040-3D46-6AE5-1A10E66D7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1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5BCB4-BC16-0C95-D063-6812BF377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32A66-F7B6-6E91-689A-F6D89B462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9C40C-8DE5-BBC5-1CC8-C783DE76C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4CB9D-4D48-DC2E-8D37-12150351A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9AD911-CFDB-3F10-BA14-0736E97E4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FEE6F-7D72-9E68-C0C2-9AD50B344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012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D2814-02DD-E600-2127-D2C7C01FD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03CB-1ACD-D390-C69C-B8BC2E6D6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234F6-3DFC-096C-648F-83F152201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E6355E-4483-1AA1-0CB0-0F320C3FE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49715C-C769-1630-E71F-8E5DA6A4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312A14-0C90-CF08-9168-53131E12C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E39CD0-9528-8048-5174-9412A2CC0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652369-7B74-2360-0B1C-5E3393AF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90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D70B0-59F7-5FDA-FCFD-474910B6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D93465-3333-7902-6DDE-7627ACBD3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68F8E9-D742-9C58-F7B6-DFD2FC55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C86A5-D454-16BC-12CE-E8CE1E858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281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CF13FF-B01A-4AF9-EFE8-1799D26D6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24EED7-245B-FB57-5C72-16749AE6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6685E-A7D3-A4E4-E0EB-B890C681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4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70886-4108-B29C-5EA7-0C7B883D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963BF-5727-D81B-8DD3-64D5BC5CC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E6BFD-C083-8C53-2436-0CAC61005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727BE-7475-4B43-5E3B-BBDDC998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DAB69-3DB7-C3D6-C086-83C8D4C7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DCB32-219D-C997-9374-693931B7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16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40FF-FA7F-274A-50A4-0442AA215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25D502-7B6A-8BCB-D059-3D6C17DE61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50DA1-4CE7-367D-FD16-8F2C37373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F4528-218F-007D-9ADF-AA19D67E2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FBDC0-C876-7D76-AC2D-80831185E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26D73-6EE3-A16C-74A5-FC160B897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67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FBE643-8698-142F-FCF4-E3A4ACDF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8704E-E746-BB58-C402-66669FEE8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2978D-46C5-9DA1-5ED9-0CE94757D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5EB7-7F7D-453D-B4AE-31115B90A302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9CB15-2BE6-E2D0-3A3A-13CE22D32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55448-8539-EB4E-D276-912B5C2002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08622-9E50-4BA1-BA0A-25A447BD0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10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E502167-7599-4219-07B8-4FE375978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09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029DE6-BB7B-DDA2-01CD-16936D820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03"/>
            <a:ext cx="12192000" cy="684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02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26445-A4F4-56F8-1ECF-BAEA9DB98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9" y="0"/>
            <a:ext cx="121115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7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4913D-6C8B-7A65-5B6F-E640A7FCB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3" y="0"/>
            <a:ext cx="121665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38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3012CF-E240-417C-F4DF-47FCC7B93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0" y="0"/>
            <a:ext cx="121736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86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3BE79D-9F91-C6CC-5B3B-B79CFEEC9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158"/>
            <a:ext cx="12192000" cy="673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53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ECDB8B-D50D-5FB5-D69E-E356894F2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7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362FEC-2F3E-6F6B-9910-308951AB1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74"/>
            <a:ext cx="12192000" cy="680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64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1351B6-CE6C-DB32-277B-BAAEEC84C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85"/>
            <a:ext cx="12192000" cy="681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74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SATHYAN R</dc:creator>
  <cp:lastModifiedBy>SATHYAN R</cp:lastModifiedBy>
  <cp:revision>1</cp:revision>
  <dcterms:created xsi:type="dcterms:W3CDTF">2025-06-28T14:02:53Z</dcterms:created>
  <dcterms:modified xsi:type="dcterms:W3CDTF">2025-06-28T14:14:18Z</dcterms:modified>
</cp:coreProperties>
</file>

<file path=docProps/thumbnail.jpeg>
</file>